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7" r:id="rId4"/>
    <p:sldId id="268" r:id="rId5"/>
    <p:sldId id="269" r:id="rId6"/>
    <p:sldId id="258" r:id="rId7"/>
    <p:sldId id="261" r:id="rId8"/>
    <p:sldId id="262" r:id="rId9"/>
    <p:sldId id="260" r:id="rId10"/>
    <p:sldId id="270" r:id="rId11"/>
    <p:sldId id="272" r:id="rId12"/>
    <p:sldId id="271" r:id="rId13"/>
    <p:sldId id="274" r:id="rId14"/>
    <p:sldId id="275" r:id="rId15"/>
    <p:sldId id="273" r:id="rId16"/>
    <p:sldId id="276" r:id="rId1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599" autoAdjust="0"/>
  </p:normalViewPr>
  <p:slideViewPr>
    <p:cSldViewPr>
      <p:cViewPr varScale="1">
        <p:scale>
          <a:sx n="114" d="100"/>
          <a:sy n="114" d="100"/>
        </p:scale>
        <p:origin x="414" y="10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3/26/2017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3/26/2017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3/26/2017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3/26/2017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3/26/2017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3/26/2017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3/26/2017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3/26/2017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3/26/2017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versity.org/wiki/Introduction_to_Computers/Networks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 - Basics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5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2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- 1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2414" y="1676400"/>
            <a:ext cx="6172198" cy="441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2400" dirty="0"/>
              <a:t>Read…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 </a:t>
            </a:r>
            <a:r>
              <a:rPr lang="en-US" sz="2400" dirty="0">
                <a:hlinkClick r:id="rId2"/>
              </a:rPr>
              <a:t>https://en.wikiversity.org/wiki/Introduction_to_Computers/Networks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 marL="457200" indent="-457200">
              <a:lnSpc>
                <a:spcPct val="90000"/>
              </a:lnSpc>
              <a:buAutoNum type="arabicPeriod" startAt="2"/>
            </a:pPr>
            <a:r>
              <a:rPr lang="en-US" sz="2400" dirty="0"/>
              <a:t>What do you understand by physical and logical topology of a network ?</a:t>
            </a:r>
          </a:p>
          <a:p>
            <a:pPr marL="457200" indent="-457200">
              <a:lnSpc>
                <a:spcPct val="90000"/>
              </a:lnSpc>
              <a:buAutoNum type="arabicPeriod" startAt="2"/>
            </a:pPr>
            <a:endParaRPr lang="en-US" sz="2400" dirty="0"/>
          </a:p>
          <a:p>
            <a:pPr marL="457200" indent="-457200">
              <a:lnSpc>
                <a:spcPct val="90000"/>
              </a:lnSpc>
              <a:buAutoNum type="arabicPeriod" startAt="2"/>
            </a:pPr>
            <a:r>
              <a:rPr lang="en-US" sz="2400" dirty="0"/>
              <a:t>Explain  which physical and logical topologies do these below networks belong to  …..</a:t>
            </a:r>
          </a:p>
          <a:p>
            <a:pPr marL="914400" lvl="1" indent="-457200">
              <a:lnSpc>
                <a:spcPct val="90000"/>
              </a:lnSpc>
              <a:buAutoNum type="alphaLcPeriod"/>
            </a:pPr>
            <a:r>
              <a:rPr lang="en-US" sz="2400" dirty="0"/>
              <a:t>Twisted pair Ethernet</a:t>
            </a:r>
          </a:p>
          <a:p>
            <a:pPr marL="914400" lvl="1" indent="-457200">
              <a:lnSpc>
                <a:spcPct val="90000"/>
              </a:lnSpc>
              <a:buAutoNum type="alphaLcPeriod"/>
            </a:pPr>
            <a:r>
              <a:rPr lang="en-US" sz="2400" dirty="0"/>
              <a:t>IBM’s Token Ring</a:t>
            </a:r>
          </a:p>
        </p:txBody>
      </p:sp>
    </p:spTree>
    <p:extLst>
      <p:ext uri="{BB962C8B-B14F-4D97-AF65-F5344CB8AC3E}">
        <p14:creationId xmlns:p14="http://schemas.microsoft.com/office/powerpoint/2010/main" val="92469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your first bullet point here</a:t>
            </a:r>
          </a:p>
          <a:p>
            <a:r>
              <a:rPr lang="en-US" dirty="0"/>
              <a:t>Add your second bullet point here</a:t>
            </a:r>
          </a:p>
          <a:p>
            <a:r>
              <a:rPr lang="en-US" dirty="0"/>
              <a:t>Add your third bullet point here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8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50</TotalTime>
  <Words>82</Words>
  <Application>Microsoft Office PowerPoint</Application>
  <PresentationFormat>Custom</PresentationFormat>
  <Paragraphs>14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Consolas</vt:lpstr>
      <vt:lpstr>Corbel</vt:lpstr>
      <vt:lpstr>Chalkboard 16x9</vt:lpstr>
      <vt:lpstr>Networking -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a Slide Title - 3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 - 1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 - Basics</dc:title>
  <dc:creator>himakiran kumar</dc:creator>
  <cp:lastModifiedBy>himakiran kumar</cp:lastModifiedBy>
  <cp:revision>12</cp:revision>
  <dcterms:created xsi:type="dcterms:W3CDTF">2017-03-26T22:30:09Z</dcterms:created>
  <dcterms:modified xsi:type="dcterms:W3CDTF">2017-03-26T23:20:47Z</dcterms:modified>
</cp:coreProperties>
</file>